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6519"/>
    <a:srgbClr val="7BF6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DC20-EE1E-4774-B461-C210C2038024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8332-D3EF-4DC0-92EA-7E605D186F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6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42852"/>
            <a:ext cx="54292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птиц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скворец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64" y="1500173"/>
            <a:ext cx="4943928" cy="5164503"/>
          </a:xfrm>
          <a:prstGeom prst="rect">
            <a:avLst/>
          </a:prstGeom>
        </p:spPr>
      </p:pic>
      <p:pic>
        <p:nvPicPr>
          <p:cNvPr id="6" name="Рисунок 5" descr="соловей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643050"/>
            <a:ext cx="1811034" cy="1357322"/>
          </a:xfrm>
          <a:prstGeom prst="rect">
            <a:avLst/>
          </a:prstGeom>
        </p:spPr>
      </p:pic>
      <p:pic>
        <p:nvPicPr>
          <p:cNvPr id="7" name="Рисунок 6" descr="скворец 1.jpg"/>
          <p:cNvPicPr>
            <a:picLocks noChangeAspect="1"/>
          </p:cNvPicPr>
          <p:nvPr/>
        </p:nvPicPr>
        <p:blipFill>
          <a:blip r:embed="rId4" cstate="print"/>
          <a:srcRect t="7692" b="3846"/>
          <a:stretch>
            <a:fillRect/>
          </a:stretch>
        </p:blipFill>
        <p:spPr>
          <a:xfrm>
            <a:off x="7143768" y="1500174"/>
            <a:ext cx="1857388" cy="1643074"/>
          </a:xfrm>
          <a:prstGeom prst="rect">
            <a:avLst/>
          </a:prstGeom>
        </p:spPr>
      </p:pic>
      <p:pic>
        <p:nvPicPr>
          <p:cNvPr id="8" name="Рисунок 7" descr="ласточка 5.jpg"/>
          <p:cNvPicPr>
            <a:picLocks noChangeAspect="1"/>
          </p:cNvPicPr>
          <p:nvPr/>
        </p:nvPicPr>
        <p:blipFill>
          <a:blip r:embed="rId5"/>
          <a:srcRect l="7498"/>
          <a:stretch>
            <a:fillRect/>
          </a:stretch>
        </p:blipFill>
        <p:spPr>
          <a:xfrm>
            <a:off x="142844" y="3143248"/>
            <a:ext cx="1762169" cy="1428760"/>
          </a:xfrm>
          <a:prstGeom prst="rect">
            <a:avLst/>
          </a:prstGeom>
        </p:spPr>
      </p:pic>
      <p:pic>
        <p:nvPicPr>
          <p:cNvPr id="9" name="Рисунок 8" descr="грач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714884"/>
            <a:ext cx="1764520" cy="1428760"/>
          </a:xfrm>
          <a:prstGeom prst="rect">
            <a:avLst/>
          </a:prstGeom>
        </p:spPr>
      </p:pic>
      <p:pic>
        <p:nvPicPr>
          <p:cNvPr id="10" name="Рисунок 9" descr="кукуш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68" y="3286124"/>
            <a:ext cx="1866914" cy="1428760"/>
          </a:xfrm>
          <a:prstGeom prst="rect">
            <a:avLst/>
          </a:prstGeom>
        </p:spPr>
      </p:pic>
      <p:pic>
        <p:nvPicPr>
          <p:cNvPr id="11" name="Рисунок 10" descr="кукушка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68" y="4857760"/>
            <a:ext cx="1856167" cy="135732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266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синиц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0"/>
            <a:ext cx="3449027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синица 3.jpg"/>
          <p:cNvPicPr>
            <a:picLocks noChangeAspect="1"/>
          </p:cNvPicPr>
          <p:nvPr/>
        </p:nvPicPr>
        <p:blipFill>
          <a:blip r:embed="rId4"/>
          <a:srcRect l="2381" t="4762" r="2381" b="4762"/>
          <a:stretch>
            <a:fillRect/>
          </a:stretch>
        </p:blipFill>
        <p:spPr>
          <a:xfrm>
            <a:off x="-142908" y="1142984"/>
            <a:ext cx="571504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синица 4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14810" y="3643314"/>
            <a:ext cx="4341491" cy="3071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86050" y="1214422"/>
            <a:ext cx="2768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СИНИЦА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6120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361473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укушка 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3643314"/>
            <a:ext cx="4494840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укушка 1.jpg"/>
          <p:cNvPicPr>
            <a:picLocks noChangeAspect="1"/>
          </p:cNvPicPr>
          <p:nvPr/>
        </p:nvPicPr>
        <p:blipFill>
          <a:blip r:embed="rId4"/>
          <a:srcRect b="4929"/>
          <a:stretch>
            <a:fillRect/>
          </a:stretch>
        </p:blipFill>
        <p:spPr>
          <a:xfrm>
            <a:off x="0" y="1000108"/>
            <a:ext cx="4214842" cy="5419121"/>
          </a:xfrm>
          <a:prstGeom prst="rect">
            <a:avLst/>
          </a:prstGeom>
        </p:spPr>
      </p:pic>
      <p:pic>
        <p:nvPicPr>
          <p:cNvPr id="6" name="Рисунок 5" descr="кукуш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42852"/>
            <a:ext cx="4298458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2844" y="-214338"/>
            <a:ext cx="34290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кукушка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F0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ва 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571480"/>
            <a:ext cx="5257836" cy="3286148"/>
          </a:xfrm>
        </p:spPr>
      </p:pic>
      <p:pic>
        <p:nvPicPr>
          <p:cNvPr id="5" name="Рисунок 4" descr="сов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14752"/>
            <a:ext cx="3952902" cy="296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ова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786190"/>
            <a:ext cx="3798777" cy="285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324398" y="0"/>
            <a:ext cx="1819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Горизонтальный свиток 17"/>
          <p:cNvSpPr/>
          <p:nvPr/>
        </p:nvSpPr>
        <p:spPr>
          <a:xfrm>
            <a:off x="142844" y="4786322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42844" y="3643314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25717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Никогда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00037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</a:t>
            </a:r>
            <a:r>
              <a:rPr lang="ru-RU" sz="3200" dirty="0" smtClean="0"/>
              <a:t>е трогайте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07167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тичьи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гнезда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264318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 берите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157161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птенцов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207167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домой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786050" y="192880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Берегите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15206" y="157161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птиц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357422" y="128586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 подкармливайте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357818" y="214311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их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929322" y="264318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зимой</a:t>
            </a:r>
            <a:endParaRPr lang="ru-RU" sz="3200" dirty="0"/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142844" y="5786454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03264 0.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20607 0.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45 0.260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52934 0.3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Горизонтальный свиток 17"/>
          <p:cNvSpPr/>
          <p:nvPr/>
        </p:nvSpPr>
        <p:spPr>
          <a:xfrm>
            <a:off x="142844" y="4786322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42844" y="3643314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14612" y="264318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 берите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157161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птенцов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207167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домой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78" t="56397" r="22070" b="37744"/>
          <a:stretch>
            <a:fillRect/>
          </a:stretch>
        </p:blipFill>
        <p:spPr bwMode="auto">
          <a:xfrm>
            <a:off x="142844" y="3714752"/>
            <a:ext cx="86439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786050" y="192880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Берегите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15206" y="157161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птиц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2" y="128586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 подкармливайте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7818" y="214311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их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929322" y="264318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зимой</a:t>
            </a:r>
            <a:endParaRPr lang="ru-RU" sz="3200" dirty="0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142844" y="5786454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2526 0.3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2743 0.49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6892 0.41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Горизонтальный свиток 18"/>
          <p:cNvSpPr/>
          <p:nvPr/>
        </p:nvSpPr>
        <p:spPr>
          <a:xfrm>
            <a:off x="142844" y="5786454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42844" y="4786322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42844" y="3643314"/>
            <a:ext cx="8572560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86050" y="192880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Берегите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157161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птиц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29322" y="264318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зимой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128586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 подкармливайте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57818" y="214311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их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7578" t="65185" r="22070" b="26758"/>
          <a:stretch>
            <a:fillRect/>
          </a:stretch>
        </p:blipFill>
        <p:spPr bwMode="auto">
          <a:xfrm>
            <a:off x="142844" y="4786322"/>
            <a:ext cx="86439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/>
          <a:srcRect l="17773" t="56397" r="22461" b="37744"/>
          <a:stretch>
            <a:fillRect/>
          </a:stretch>
        </p:blipFill>
        <p:spPr bwMode="auto">
          <a:xfrm>
            <a:off x="142844" y="3714752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2842 0.5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58767 0.64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1701 0.4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1632 0.689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6875 0.56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885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23154"/>
            <a:ext cx="4749151" cy="6334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429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346519"/>
                </a:solidFill>
              </a:rPr>
              <a:t>ПЕРЕЛЕТНЫЕ ПТИЦЫ НАШЕГО КРАЯ</a:t>
            </a:r>
            <a:endParaRPr lang="ru-RU" sz="4400" b="1" dirty="0">
              <a:ln/>
              <a:solidFill>
                <a:srgbClr val="346519"/>
              </a:solidFill>
            </a:endParaRPr>
          </a:p>
        </p:txBody>
      </p:sp>
      <p:pic>
        <p:nvPicPr>
          <p:cNvPr id="5" name="Рисунок 4" descr="скворец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6561">
            <a:off x="6524848" y="988512"/>
            <a:ext cx="2405455" cy="2512774"/>
          </a:xfrm>
          <a:prstGeom prst="rect">
            <a:avLst/>
          </a:prstGeom>
          <a:ln w="57150">
            <a:solidFill>
              <a:srgbClr val="FFFF00"/>
            </a:solidFill>
            <a:prstDash val="sysDot"/>
          </a:ln>
        </p:spPr>
      </p:pic>
      <p:pic>
        <p:nvPicPr>
          <p:cNvPr id="6" name="Рисунок 5" descr="грач 1.jpg"/>
          <p:cNvPicPr>
            <a:picLocks noChangeAspect="1"/>
          </p:cNvPicPr>
          <p:nvPr/>
        </p:nvPicPr>
        <p:blipFill>
          <a:blip r:embed="rId4"/>
          <a:srcRect t="25282" b="11514"/>
          <a:stretch>
            <a:fillRect/>
          </a:stretch>
        </p:blipFill>
        <p:spPr>
          <a:xfrm rot="21137981">
            <a:off x="267712" y="772186"/>
            <a:ext cx="2064289" cy="2002739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</p:pic>
      <p:pic>
        <p:nvPicPr>
          <p:cNvPr id="7" name="Рисунок 6" descr="ласточка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3857628"/>
            <a:ext cx="2533593" cy="2786082"/>
          </a:xfrm>
          <a:prstGeom prst="rect">
            <a:avLst/>
          </a:prstGeom>
          <a:ln w="57150">
            <a:solidFill>
              <a:srgbClr val="0000FF"/>
            </a:solidFill>
            <a:prstDash val="sysDot"/>
          </a:ln>
        </p:spPr>
      </p:pic>
      <p:pic>
        <p:nvPicPr>
          <p:cNvPr id="8" name="Рисунок 7" descr="соловей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143248"/>
            <a:ext cx="2357454" cy="1766849"/>
          </a:xfrm>
          <a:prstGeom prst="rect">
            <a:avLst/>
          </a:prstGeom>
          <a:ln w="57150">
            <a:solidFill>
              <a:srgbClr val="346519"/>
            </a:solidFill>
            <a:prstDash val="sysDot"/>
          </a:ln>
        </p:spPr>
      </p:pic>
      <p:pic>
        <p:nvPicPr>
          <p:cNvPr id="9" name="Рисунок 8" descr="жаворонок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5143512"/>
            <a:ext cx="2281639" cy="171448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  <a:prstDash val="sysDot"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2c11e288b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67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рач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444" y="0"/>
            <a:ext cx="3352556" cy="271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грач 2.jpg"/>
          <p:cNvPicPr>
            <a:picLocks noChangeAspect="1"/>
          </p:cNvPicPr>
          <p:nvPr/>
        </p:nvPicPr>
        <p:blipFill>
          <a:blip r:embed="rId4"/>
          <a:srcRect b="10081"/>
          <a:stretch>
            <a:fillRect/>
          </a:stretch>
        </p:blipFill>
        <p:spPr>
          <a:xfrm>
            <a:off x="5929290" y="4000504"/>
            <a:ext cx="3214710" cy="2525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грач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571480"/>
            <a:ext cx="5411961" cy="3619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643306" y="928670"/>
            <a:ext cx="164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Грач</a:t>
            </a:r>
            <a:endParaRPr lang="ru-RU" sz="5400" b="1" cap="all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c9b5cc958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ворец 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8" y="4143380"/>
            <a:ext cx="3643338" cy="243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кворец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57166"/>
            <a:ext cx="3439464" cy="3439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кворец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857232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скворец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286256"/>
            <a:ext cx="3176707" cy="2376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57158" y="-142900"/>
            <a:ext cx="295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СКВОРЕЦ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9051032_42489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ласточка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571504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ласточка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14290"/>
            <a:ext cx="2495021" cy="274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ласточка 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43438" y="3786190"/>
            <a:ext cx="4359276" cy="290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1472" y="5000636"/>
            <a:ext cx="338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ЛАСТОЧКА</a:t>
            </a:r>
            <a:endParaRPr lang="ru-RU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ес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9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ловей 3.jpg"/>
          <p:cNvPicPr>
            <a:picLocks noGrp="1" noChangeAspect="1"/>
          </p:cNvPicPr>
          <p:nvPr>
            <p:ph idx="1"/>
          </p:nvPr>
        </p:nvPicPr>
        <p:blipFill>
          <a:blip r:embed="rId3"/>
          <a:srcRect l="3448" t="2866" r="3448" b="3976"/>
          <a:stretch>
            <a:fillRect/>
          </a:stretch>
        </p:blipFill>
        <p:spPr>
          <a:xfrm>
            <a:off x="5143504" y="1214422"/>
            <a:ext cx="3857652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соловей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785794"/>
            <a:ext cx="476474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оловей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572008"/>
            <a:ext cx="2928958" cy="21951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488" y="-142900"/>
            <a:ext cx="308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7BF61E"/>
                </a:solidFill>
                <a:effectLst/>
              </a:rPr>
              <a:t>СОЛОВЕЙ</a:t>
            </a:r>
            <a:endParaRPr lang="ru-RU" sz="5400" b="1" cap="none" spc="0" dirty="0">
              <a:ln/>
              <a:solidFill>
                <a:srgbClr val="7BF61E"/>
              </a:solidFill>
              <a:effectLst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8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жаворонок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6228" y="3500414"/>
            <a:ext cx="4767772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жаворонок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85860"/>
            <a:ext cx="5359400" cy="360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жаворонок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57166"/>
            <a:ext cx="3293165" cy="247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11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ЖАВАРОНОК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503636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0"/>
            <a:ext cx="628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Лесные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айболиты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дятел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305" cy="3394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иниц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357694"/>
            <a:ext cx="3143240" cy="2322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укушка 4.jpg"/>
          <p:cNvPicPr>
            <a:picLocks noChangeAspect="1"/>
          </p:cNvPicPr>
          <p:nvPr/>
        </p:nvPicPr>
        <p:blipFill>
          <a:blip r:embed="rId5"/>
          <a:srcRect l="14137"/>
          <a:stretch>
            <a:fillRect/>
          </a:stretch>
        </p:blipFill>
        <p:spPr>
          <a:xfrm>
            <a:off x="5857884" y="1000108"/>
            <a:ext cx="328611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ова 4.jpg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0" y="3500438"/>
            <a:ext cx="2689760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F0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дятел 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0694" y="2020628"/>
            <a:ext cx="3386161" cy="4837372"/>
          </a:xfrm>
        </p:spPr>
      </p:pic>
      <p:pic>
        <p:nvPicPr>
          <p:cNvPr id="6" name="Рисунок 5" descr="дятел 1.jpg"/>
          <p:cNvPicPr>
            <a:picLocks noChangeAspect="1"/>
          </p:cNvPicPr>
          <p:nvPr/>
        </p:nvPicPr>
        <p:blipFill>
          <a:blip r:embed="rId4"/>
          <a:srcRect l="21053"/>
          <a:stretch>
            <a:fillRect/>
          </a:stretch>
        </p:blipFill>
        <p:spPr>
          <a:xfrm>
            <a:off x="0" y="1285860"/>
            <a:ext cx="4887855" cy="46434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43240" y="0"/>
            <a:ext cx="2158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ДЯТЕЛ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Лидия</cp:lastModifiedBy>
  <cp:revision>20</cp:revision>
  <dcterms:created xsi:type="dcterms:W3CDTF">2013-04-03T18:14:00Z</dcterms:created>
  <dcterms:modified xsi:type="dcterms:W3CDTF">2013-04-03T21:31:13Z</dcterms:modified>
</cp:coreProperties>
</file>